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Roboto" panose="02000000000000000000" pitchFamily="2" charset="0"/>
      <p:regular r:id="rId3"/>
    </p:embeddedFont>
    <p:embeddedFont>
      <p:font typeface="Roboto Bold" panose="020B0604020202020204" charset="0"/>
      <p:regular r:id="rId4"/>
    </p:embeddedFont>
    <p:embeddedFont>
      <p:font typeface="Roboto Bold Italics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spal.cpicastelsardo@regione.sardegna.i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7560000" cy="10692000"/>
          </a:xfrm>
          <a:custGeom>
            <a:avLst/>
            <a:gdLst/>
            <a:ahLst/>
            <a:cxnLst/>
            <a:rect l="l" t="t" r="r" b="b"/>
            <a:pathLst>
              <a:path w="7560000" h="10692000">
                <a:moveTo>
                  <a:pt x="0" y="0"/>
                </a:moveTo>
                <a:lnTo>
                  <a:pt x="7560000" y="0"/>
                </a:lnTo>
                <a:lnTo>
                  <a:pt x="756000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" r="-12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TextBox 3"/>
          <p:cNvSpPr txBox="1"/>
          <p:nvPr/>
        </p:nvSpPr>
        <p:spPr>
          <a:xfrm>
            <a:off x="561889" y="3168715"/>
            <a:ext cx="6415989" cy="58926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5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NEL CENTRO PER L’IMPIEGO DI</a:t>
            </a:r>
          </a:p>
          <a:p>
            <a:pPr algn="ctr">
              <a:lnSpc>
                <a:spcPts val="7200"/>
              </a:lnSpc>
            </a:pPr>
            <a:r>
              <a:rPr lang="en-US" sz="60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TERRALBA</a:t>
            </a:r>
          </a:p>
          <a:p>
            <a:pPr algn="ctr">
              <a:lnSpc>
                <a:spcPts val="5880"/>
              </a:lnSpc>
            </a:pPr>
            <a:r>
              <a:rPr lang="en-US" sz="4900" dirty="0">
                <a:solidFill>
                  <a:srgbClr val="323452"/>
                </a:solidFill>
                <a:latin typeface="Roboto Bold"/>
                <a:ea typeface="Roboto Bold"/>
                <a:sym typeface="Roboto"/>
              </a:rPr>
              <a:t>Il </a:t>
            </a:r>
            <a:r>
              <a:rPr lang="en-US" sz="4900" b="1" dirty="0">
                <a:solidFill>
                  <a:srgbClr val="323452"/>
                </a:solidFill>
                <a:latin typeface="Roboto Bold"/>
                <a:ea typeface="Roboto Bold"/>
                <a:sym typeface="Roboto"/>
              </a:rPr>
              <a:t>19 </a:t>
            </a:r>
            <a:r>
              <a:rPr lang="en-US" sz="4900" b="1" dirty="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e </a:t>
            </a:r>
            <a:r>
              <a:rPr lang="en-US" sz="49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20 GENNAIO</a:t>
            </a:r>
          </a:p>
          <a:p>
            <a:pPr algn="ctr">
              <a:lnSpc>
                <a:spcPts val="5880"/>
              </a:lnSpc>
            </a:pPr>
            <a:r>
              <a:rPr lang="en-US" sz="49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I SERVIZI SARANNO EROGATI A DISTANZA</a:t>
            </a:r>
          </a:p>
          <a:p>
            <a:pPr algn="ctr">
              <a:lnSpc>
                <a:spcPts val="4439"/>
              </a:lnSpc>
            </a:pPr>
            <a:endParaRPr lang="en-US" sz="3699" b="1" dirty="0">
              <a:solidFill>
                <a:srgbClr val="323452"/>
              </a:solidFill>
              <a:latin typeface="Roboto Bold"/>
              <a:ea typeface="Roboto Bold"/>
              <a:cs typeface="Roboto Bold"/>
              <a:sym typeface="Roboto Bold"/>
            </a:endParaRPr>
          </a:p>
          <a:p>
            <a:pPr algn="ctr">
              <a:lnSpc>
                <a:spcPts val="4439"/>
              </a:lnSpc>
            </a:pPr>
            <a:r>
              <a:rPr lang="en-US" sz="3699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IL CENTRO RIMARRÀ CHIUSO </a:t>
            </a:r>
          </a:p>
          <a:p>
            <a:pPr algn="ctr">
              <a:lnSpc>
                <a:spcPts val="4200"/>
              </a:lnSpc>
            </a:pPr>
            <a:r>
              <a:rPr lang="en-US" sz="3600" dirty="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PER L’ALLERTA METEO</a:t>
            </a:r>
          </a:p>
          <a:p>
            <a:pPr marL="0" lvl="0" indent="0" algn="ctr">
              <a:lnSpc>
                <a:spcPts val="4200"/>
              </a:lnSpc>
            </a:pPr>
            <a:r>
              <a:rPr lang="en-US" sz="2800" dirty="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DIRAMATA DALLA PROTEZIONE CIVILE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61889" y="9451078"/>
            <a:ext cx="5165365" cy="899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60"/>
              </a:lnSpc>
            </a:pPr>
            <a:r>
              <a:rPr lang="en-US" sz="190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Tel. centralino: 070 7790 xxx</a:t>
            </a:r>
          </a:p>
          <a:p>
            <a:pPr algn="l">
              <a:lnSpc>
                <a:spcPts val="2380"/>
              </a:lnSpc>
            </a:pPr>
            <a:r>
              <a:rPr lang="en-US" sz="1700" b="1" i="1">
                <a:solidFill>
                  <a:srgbClr val="323452"/>
                </a:solidFill>
                <a:latin typeface="Roboto Bold Italics"/>
                <a:ea typeface="Roboto Bold Italics"/>
                <a:cs typeface="Roboto Bold Italics"/>
                <a:sym typeface="Roboto Bold Italics"/>
                <a:hlinkClick r:id="rId3" tooltip="mailto:aspal.cpicastelsardo@regione.sardegna.it"/>
              </a:rPr>
              <a:t>aspal.cpiXXXXXXXXX@regione.sardegna.it</a:t>
            </a:r>
          </a:p>
          <a:p>
            <a:pPr algn="l">
              <a:lnSpc>
                <a:spcPts val="2100"/>
              </a:lnSpc>
            </a:pPr>
            <a:endParaRPr lang="en-US" sz="1700" b="1" i="1">
              <a:solidFill>
                <a:srgbClr val="323452"/>
              </a:solidFill>
              <a:latin typeface="Roboto Bold Italics"/>
              <a:ea typeface="Roboto Bold Italics"/>
              <a:cs typeface="Roboto Bold Italics"/>
              <a:sym typeface="Roboto Bold Italics"/>
              <a:hlinkClick r:id="rId3" tooltip="mailto:aspal.cpicastelsardo@regione.sardegna.i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Roboto Bold</vt:lpstr>
      <vt:lpstr>Roboto Bold Italics</vt:lpstr>
      <vt:lpstr>Roboto</vt:lpstr>
      <vt:lpstr>Calibri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CPI PROBLEMI LOGISTICA</dc:title>
  <dc:creator>Sonia</dc:creator>
  <cp:lastModifiedBy>Sonia</cp:lastModifiedBy>
  <cp:revision>4</cp:revision>
  <dcterms:created xsi:type="dcterms:W3CDTF">2006-08-16T00:00:00Z</dcterms:created>
  <dcterms:modified xsi:type="dcterms:W3CDTF">2026-01-19T10:03:47Z</dcterms:modified>
  <dc:identifier>DAF3aRcP740</dc:identifier>
</cp:coreProperties>
</file>